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1" r:id="rId4"/>
    <p:sldId id="257" r:id="rId5"/>
    <p:sldId id="266" r:id="rId6"/>
    <p:sldId id="267" r:id="rId7"/>
    <p:sldId id="268" r:id="rId8"/>
    <p:sldId id="269" r:id="rId9"/>
    <p:sldId id="259" r:id="rId10"/>
    <p:sldId id="270" r:id="rId11"/>
    <p:sldId id="260" r:id="rId12"/>
    <p:sldId id="271" r:id="rId13"/>
    <p:sldId id="264" r:id="rId14"/>
    <p:sldId id="265" r:id="rId15"/>
    <p:sldId id="263" r:id="rId16"/>
    <p:sldId id="26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0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9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8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9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3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6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44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5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6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6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4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8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0AC92DD-B2B0-4E65-9765-E7863A44CA66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7F10C29-E91D-43F5-94A8-91647EF9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7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311" y="1221175"/>
            <a:ext cx="9052946" cy="3106127"/>
          </a:xfrm>
        </p:spPr>
        <p:txBody>
          <a:bodyPr/>
          <a:lstStyle/>
          <a:p>
            <a:r>
              <a:rPr lang="en-US" b="1" dirty="0" smtClean="0"/>
              <a:t>BODY SYSTEM INTERACTIONS: </a:t>
            </a:r>
            <a:br>
              <a:rPr lang="en-US" b="1" dirty="0" smtClean="0"/>
            </a:br>
            <a:r>
              <a:rPr lang="en-US" b="1" dirty="0" smtClean="0"/>
              <a:t>Defense from injury &amp; illness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1667"/>
            <a:ext cx="9804967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If pathogens do get into the body…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http://1.bp.blogspot.com/_n8DPzZtYzAQ/TJ3ZxknlwiI/AAAAAAAAAAY/deVkwQTxRHQ/s1600/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68" y="1009617"/>
            <a:ext cx="4134989" cy="584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500057" y="3528810"/>
            <a:ext cx="2846232" cy="164849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…the IMMUNE SYSTEM kicks in!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IMMUNE SYSTEM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94" y="1952953"/>
            <a:ext cx="7139041" cy="4808454"/>
          </a:xfrm>
        </p:spPr>
        <p:txBody>
          <a:bodyPr>
            <a:normAutofit fontScale="85000" lnSpcReduction="10000"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Your immune system protects your body by </a:t>
            </a:r>
            <a:r>
              <a:rPr lang="en-US" sz="3900" b="1" dirty="0" smtClean="0"/>
              <a:t>detecting and fighting </a:t>
            </a:r>
            <a:r>
              <a:rPr lang="en-US" sz="3200" b="1" dirty="0" smtClean="0"/>
              <a:t>harmful thi</a:t>
            </a:r>
            <a:r>
              <a:rPr lang="en-US" sz="3200" b="1" dirty="0"/>
              <a:t>ngs that invade your body. </a:t>
            </a:r>
          </a:p>
          <a:p>
            <a:endParaRPr lang="en-US" sz="3200" b="1" dirty="0" smtClean="0"/>
          </a:p>
          <a:p>
            <a:r>
              <a:rPr lang="en-US" sz="3200" b="1" dirty="0"/>
              <a:t>The immune system includes: T-cells, lymph nodes, antibodies, etc</a:t>
            </a:r>
            <a:r>
              <a:rPr lang="en-US" sz="3200" b="1" dirty="0" smtClean="0"/>
              <a:t>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 immune system works closely with the Circulatory system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1026" name="Picture 2" descr="http://aids.gov/images/aids-infographics/immune-system101-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35" y="2119207"/>
            <a:ext cx="4720365" cy="447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512" y="3144413"/>
            <a:ext cx="8825659" cy="3416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528034" y="1062446"/>
            <a:ext cx="1250538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/>
              <a:t>Inflammatory Response</a:t>
            </a:r>
            <a:endParaRPr lang="en-US" sz="4800" b="1" dirty="0"/>
          </a:p>
        </p:txBody>
      </p:sp>
      <p:pic>
        <p:nvPicPr>
          <p:cNvPr id="5122" name="Picture 2" descr="http://legacy.owensboro.kctcs.edu/gcaplan/anat2/notes/Image4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8" y="2588788"/>
            <a:ext cx="7620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274733" y="3229020"/>
            <a:ext cx="10526184" cy="409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70329" y="2412743"/>
            <a:ext cx="4421672" cy="38952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/>
              <a:t>FIRST </a:t>
            </a:r>
            <a:r>
              <a:rPr lang="en-US" sz="3000" b="1" dirty="0"/>
              <a:t>i</a:t>
            </a:r>
            <a:r>
              <a:rPr lang="en-US" sz="3000" b="1" dirty="0" smtClean="0"/>
              <a:t>mmune response</a:t>
            </a:r>
          </a:p>
          <a:p>
            <a:r>
              <a:rPr lang="en-US" sz="3000" dirty="0" smtClean="0"/>
              <a:t>Reaction to </a:t>
            </a:r>
            <a:r>
              <a:rPr lang="en-US" sz="3000" b="1" dirty="0" smtClean="0"/>
              <a:t>tissue damage</a:t>
            </a:r>
          </a:p>
          <a:p>
            <a:r>
              <a:rPr lang="en-US" sz="3000" b="1" dirty="0" smtClean="0"/>
              <a:t>Nonspecific</a:t>
            </a:r>
          </a:p>
          <a:p>
            <a:r>
              <a:rPr lang="en-US" sz="3000" b="1" dirty="0" smtClean="0"/>
              <a:t>Phagocytes </a:t>
            </a:r>
            <a:r>
              <a:rPr lang="en-US" sz="3000" dirty="0" smtClean="0"/>
              <a:t>engulf and destroy bacteria</a:t>
            </a:r>
          </a:p>
          <a:p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5372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Antigens &amp; Antibodies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39" y="2436074"/>
            <a:ext cx="11410533" cy="4421926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Antigens</a:t>
            </a:r>
            <a:r>
              <a:rPr lang="en-US" sz="3200" dirty="0" smtClean="0"/>
              <a:t> are foreign/toxic substances to the body that trigger the immune system response. (examples: virus, bacteria)</a:t>
            </a:r>
          </a:p>
          <a:p>
            <a:r>
              <a:rPr lang="en-US" sz="3200" dirty="0" smtClean="0"/>
              <a:t>Antigens have a specific shape and trigger the production of </a:t>
            </a:r>
            <a:r>
              <a:rPr lang="en-US" sz="4000" b="1" dirty="0" smtClean="0"/>
              <a:t>ANTIBODIES</a:t>
            </a:r>
            <a:r>
              <a:rPr lang="en-US" sz="3200" dirty="0" smtClean="0"/>
              <a:t>, which find and </a:t>
            </a:r>
            <a:r>
              <a:rPr lang="en-US" sz="3200" b="1" dirty="0" smtClean="0"/>
              <a:t>mark (flag)</a:t>
            </a:r>
            <a:r>
              <a:rPr lang="en-US" sz="3200" dirty="0" smtClean="0"/>
              <a:t> the antigens for destruction. </a:t>
            </a:r>
          </a:p>
          <a:p>
            <a:endParaRPr lang="en-US" dirty="0"/>
          </a:p>
          <a:p>
            <a:pPr lvl="2"/>
            <a:r>
              <a:rPr lang="en-US" sz="1800" dirty="0" smtClean="0"/>
              <a:t>Antigens=bad</a:t>
            </a:r>
          </a:p>
          <a:p>
            <a:pPr lvl="2"/>
            <a:r>
              <a:rPr lang="en-US" sz="1800" dirty="0" smtClean="0"/>
              <a:t>Antibodies=good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43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uic.edu/classes/bios/bios100/lecturesf04am/antibody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1350" r="21937" b="5284"/>
          <a:stretch/>
        </p:blipFill>
        <p:spPr bwMode="auto">
          <a:xfrm>
            <a:off x="2876098" y="0"/>
            <a:ext cx="5383369" cy="674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T-CELLS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79" y="2539106"/>
            <a:ext cx="6958736" cy="3088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 cells are white blood cells </a:t>
            </a:r>
            <a:r>
              <a:rPr lang="en-US" sz="3200" smtClean="0"/>
              <a:t>that mature in </a:t>
            </a:r>
            <a:r>
              <a:rPr lang="en-US" sz="3200" dirty="0" smtClean="0"/>
              <a:t>the THYMUS (hence the name ‘T’ cell)</a:t>
            </a:r>
          </a:p>
          <a:p>
            <a:r>
              <a:rPr lang="en-US" sz="3200" dirty="0" smtClean="0"/>
              <a:t>Help fight against infections</a:t>
            </a:r>
          </a:p>
          <a:p>
            <a:pPr lvl="1"/>
            <a:r>
              <a:rPr lang="en-US" sz="3000" dirty="0" smtClean="0"/>
              <a:t>Find and kill viruses </a:t>
            </a:r>
            <a:endParaRPr lang="en-US" sz="3000" dirty="0"/>
          </a:p>
        </p:txBody>
      </p:sp>
      <p:pic>
        <p:nvPicPr>
          <p:cNvPr id="3074" name="Picture 2" descr="File:Healthy Human T 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542" y="296215"/>
            <a:ext cx="3242256" cy="32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2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ALLERGIES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407" y="2411749"/>
            <a:ext cx="5773879" cy="3913211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Allergic </a:t>
            </a:r>
            <a:r>
              <a:rPr lang="en-US" sz="3200" dirty="0"/>
              <a:t>disorders occur when the </a:t>
            </a:r>
            <a:r>
              <a:rPr lang="en-US" sz="3200" b="1" dirty="0"/>
              <a:t>immune system overreacts </a:t>
            </a:r>
            <a:r>
              <a:rPr lang="en-US" sz="3200" dirty="0"/>
              <a:t>to exposure to antigens in the environment. The substances that provoke such attacks are called </a:t>
            </a:r>
            <a:r>
              <a:rPr lang="en-US" sz="3200" b="1" dirty="0"/>
              <a:t>allergens</a:t>
            </a:r>
            <a:r>
              <a:rPr lang="en-US" sz="3200" dirty="0"/>
              <a:t>. </a:t>
            </a:r>
          </a:p>
        </p:txBody>
      </p:sp>
      <p:pic>
        <p:nvPicPr>
          <p:cNvPr id="5122" name="Picture 2" descr="http://i30.photobucket.com/albums/c306/belldandy_84/Allerg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2" y="242551"/>
            <a:ext cx="4738308" cy="66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fridaaaaayyyyyyyyyy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529" y="2487589"/>
            <a:ext cx="5941305" cy="302456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On</a:t>
            </a:r>
            <a:r>
              <a:rPr lang="en-US" sz="2800" dirty="0" smtClean="0"/>
              <a:t> </a:t>
            </a:r>
            <a:r>
              <a:rPr lang="en-US" sz="2800" b="1" dirty="0" smtClean="0"/>
              <a:t>the back </a:t>
            </a:r>
            <a:r>
              <a:rPr lang="en-US" sz="2800" dirty="0" smtClean="0"/>
              <a:t>of your paper, write the important information about each bodily function (what systems are involved)</a:t>
            </a:r>
          </a:p>
          <a:p>
            <a:r>
              <a:rPr lang="en-US" sz="2800" dirty="0" smtClean="0"/>
              <a:t>Make sure your </a:t>
            </a:r>
            <a:r>
              <a:rPr lang="en-US" sz="2800" b="1" dirty="0" smtClean="0"/>
              <a:t>DO</a:t>
            </a:r>
            <a:r>
              <a:rPr lang="en-US" sz="2800" dirty="0" smtClean="0"/>
              <a:t> </a:t>
            </a:r>
            <a:r>
              <a:rPr lang="en-US" sz="2800" b="1" dirty="0" smtClean="0"/>
              <a:t>NOWs</a:t>
            </a:r>
            <a:r>
              <a:rPr lang="en-US" sz="2800" dirty="0" smtClean="0"/>
              <a:t> from last week are turned in.</a:t>
            </a:r>
          </a:p>
          <a:p>
            <a:r>
              <a:rPr lang="en-US" sz="2800" dirty="0" smtClean="0"/>
              <a:t>Make sure you submit your </a:t>
            </a:r>
            <a:r>
              <a:rPr lang="en-US" sz="2800" b="1" dirty="0" smtClean="0"/>
              <a:t>interactions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powerpoints</a:t>
            </a:r>
            <a:endParaRPr lang="en-US" sz="2800" b="1" dirty="0"/>
          </a:p>
        </p:txBody>
      </p:sp>
      <p:pic>
        <p:nvPicPr>
          <p:cNvPr id="7170" name="Picture 2" descr="http://images.huffingtonpost.com/gen/13058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94" y="2383666"/>
            <a:ext cx="40671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BIOL.10A </a:t>
            </a:r>
            <a:r>
              <a:rPr lang="en-US" sz="3600" dirty="0"/>
              <a:t>Describe the interactions that occur among systems that perform the </a:t>
            </a:r>
            <a:r>
              <a:rPr lang="en-US" sz="3600" dirty="0" smtClean="0"/>
              <a:t>functions of </a:t>
            </a:r>
            <a:r>
              <a:rPr lang="en-US" sz="3600" dirty="0"/>
              <a:t>regulation, nutrient absorption, reproduction, and </a:t>
            </a:r>
            <a:r>
              <a:rPr lang="en-US" sz="3600" b="1" dirty="0"/>
              <a:t>defense from injury or illness </a:t>
            </a:r>
            <a:r>
              <a:rPr lang="en-US" sz="3600" dirty="0" smtClean="0"/>
              <a:t>in animals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1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What can harm our bodies?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135" y="2242891"/>
            <a:ext cx="10564820" cy="444124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Viruses</a:t>
            </a:r>
          </a:p>
          <a:p>
            <a:r>
              <a:rPr lang="en-US" sz="2400" b="1" dirty="0" smtClean="0"/>
              <a:t>Pathogenic bacteria</a:t>
            </a:r>
          </a:p>
          <a:p>
            <a:r>
              <a:rPr lang="en-US" sz="2400" b="1" dirty="0" smtClean="0"/>
              <a:t>Parasites</a:t>
            </a:r>
          </a:p>
          <a:p>
            <a:r>
              <a:rPr lang="en-US" sz="2400" b="1" dirty="0" smtClean="0"/>
              <a:t>Predators </a:t>
            </a:r>
          </a:p>
          <a:p>
            <a:r>
              <a:rPr lang="en-US" sz="2400" b="1" dirty="0" smtClean="0"/>
              <a:t>Cuts/scrapes</a:t>
            </a:r>
          </a:p>
          <a:p>
            <a:r>
              <a:rPr lang="en-US" sz="2400" b="1" dirty="0" smtClean="0"/>
              <a:t>Infections</a:t>
            </a:r>
          </a:p>
          <a:p>
            <a:r>
              <a:rPr lang="en-US" sz="2400" b="1" dirty="0" smtClean="0"/>
              <a:t>STDs (sexually transmitted diseases)</a:t>
            </a:r>
          </a:p>
          <a:p>
            <a:r>
              <a:rPr lang="en-US" sz="2400" b="1" dirty="0" smtClean="0"/>
              <a:t>Broken bone</a:t>
            </a:r>
          </a:p>
        </p:txBody>
      </p:sp>
      <p:pic>
        <p:nvPicPr>
          <p:cNvPr id="2050" name="Picture 2" descr="http://rohan7things.files.wordpress.com/2013/10/flu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19" y="2665927"/>
            <a:ext cx="3332640" cy="292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FROM INJURY AND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ESSENTIAL QUESTION: What systems work together to protect our body and fight against illness.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48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MUSCULAR SYSTEM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761001" cy="36427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muscular system moves our body to help us evade </a:t>
            </a:r>
            <a:r>
              <a:rPr lang="en-US" sz="4000" b="1" dirty="0" smtClean="0"/>
              <a:t>predators </a:t>
            </a:r>
            <a:r>
              <a:rPr lang="en-US" sz="4000" dirty="0" smtClean="0"/>
              <a:t>and avoid injury</a:t>
            </a:r>
            <a:endParaRPr lang="en-US" sz="4000" dirty="0"/>
          </a:p>
        </p:txBody>
      </p:sp>
      <p:pic>
        <p:nvPicPr>
          <p:cNvPr id="6146" name="Picture 2" descr="http://www.newagetouch.com/blog/wp-content/uploads/2008/08/muscle_man_running-18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58" y="2621982"/>
            <a:ext cx="2536108" cy="40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1.gstatic.com/images?q=tbn:ANd9GcSRe70rq_JvfuYkZK6DJHnW5MAX3qi_UIXK-T4z4ujCp8aKbyh7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575" flipH="1">
            <a:off x="9033589" y="2861077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6311" y="2384559"/>
            <a:ext cx="7821621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Includes</a:t>
            </a:r>
            <a:r>
              <a:rPr lang="en-US" sz="3600" b="1" dirty="0" smtClean="0"/>
              <a:t> BONES</a:t>
            </a:r>
          </a:p>
          <a:p>
            <a:r>
              <a:rPr lang="en-US" sz="3600" dirty="0" smtClean="0"/>
              <a:t>Bones are </a:t>
            </a:r>
            <a:r>
              <a:rPr lang="en-US" sz="3600" b="1" dirty="0" smtClean="0"/>
              <a:t>HARD </a:t>
            </a:r>
            <a:r>
              <a:rPr lang="en-US" sz="3600" dirty="0" smtClean="0"/>
              <a:t>and</a:t>
            </a:r>
            <a:r>
              <a:rPr lang="en-US" sz="3600" b="1" dirty="0" smtClean="0"/>
              <a:t> protect </a:t>
            </a:r>
            <a:r>
              <a:rPr lang="en-US" sz="3600" dirty="0" smtClean="0"/>
              <a:t>your</a:t>
            </a:r>
            <a:r>
              <a:rPr lang="en-US" sz="3600" b="1" dirty="0" smtClean="0"/>
              <a:t> SOFT </a:t>
            </a:r>
            <a:r>
              <a:rPr lang="en-US" sz="3600" dirty="0" smtClean="0"/>
              <a:t>vital organs from </a:t>
            </a:r>
            <a:r>
              <a:rPr lang="en-US" sz="3600" b="1" dirty="0" smtClean="0"/>
              <a:t>injury</a:t>
            </a:r>
          </a:p>
          <a:p>
            <a:r>
              <a:rPr lang="en-US" sz="3600" dirty="0" smtClean="0"/>
              <a:t>Also gives you</a:t>
            </a:r>
            <a:r>
              <a:rPr lang="en-US" sz="3600" b="1" dirty="0" smtClean="0"/>
              <a:t> STRUCTURE </a:t>
            </a:r>
            <a:r>
              <a:rPr lang="en-US" sz="3600" dirty="0" smtClean="0"/>
              <a:t>so you can </a:t>
            </a:r>
            <a:r>
              <a:rPr lang="en-US" sz="3600" b="1" dirty="0" smtClean="0"/>
              <a:t>RUN </a:t>
            </a:r>
            <a:r>
              <a:rPr lang="en-US" sz="3600" dirty="0" smtClean="0"/>
              <a:t>away from </a:t>
            </a:r>
            <a:r>
              <a:rPr lang="en-US" sz="3600" b="1" dirty="0" smtClean="0"/>
              <a:t>danger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039045" y="871324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/>
              <a:t>SKELETAL SYSTEM</a:t>
            </a:r>
            <a:endParaRPr lang="en-US" sz="4800" b="1" dirty="0"/>
          </a:p>
        </p:txBody>
      </p:sp>
      <p:pic>
        <p:nvPicPr>
          <p:cNvPr id="1026" name="Picture 2" descr="http://thumbs.dreamstime.com/x/human-skeleton-organs-19100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647503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7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762703" y="3934436"/>
            <a:ext cx="2429297" cy="132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9694" y="920767"/>
            <a:ext cx="9676178" cy="706964"/>
          </a:xfrm>
        </p:spPr>
        <p:txBody>
          <a:bodyPr/>
          <a:lstStyle/>
          <a:p>
            <a:r>
              <a:rPr lang="en-US" sz="4800" b="1" dirty="0" smtClean="0"/>
              <a:t>Thoracic Cavity – </a:t>
            </a:r>
            <a:r>
              <a:rPr lang="en-US" sz="4400" b="1" dirty="0" err="1" smtClean="0"/>
              <a:t>eclosed</a:t>
            </a:r>
            <a:r>
              <a:rPr lang="en-US" sz="4400" b="1" dirty="0" smtClean="0"/>
              <a:t> in ribs</a:t>
            </a:r>
            <a:endParaRPr lang="en-US" sz="4400" b="1" dirty="0"/>
          </a:p>
        </p:txBody>
      </p:sp>
      <p:pic>
        <p:nvPicPr>
          <p:cNvPr id="2050" name="Picture 2" descr="Lungs heart thoracic c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73" y="2603500"/>
            <a:ext cx="6683472" cy="39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928834" y="3532477"/>
            <a:ext cx="1584101" cy="155834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540931" y="4225628"/>
            <a:ext cx="1221772" cy="33349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9826581" y="3934436"/>
            <a:ext cx="2781836" cy="2136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Protects your heart</a:t>
            </a:r>
            <a:endParaRPr lang="en-US" sz="36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674405" y="5002876"/>
            <a:ext cx="5061246" cy="84122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92771" y="5262003"/>
            <a:ext cx="6401163" cy="5637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759" y="4870934"/>
            <a:ext cx="2292589" cy="13459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-45181" y="4870934"/>
            <a:ext cx="2781836" cy="2136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Protects your lungs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245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9" grpId="0"/>
      <p:bldP spid="29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sz="4800" b="1" dirty="0" smtClean="0"/>
              <a:t>Skull</a:t>
            </a:r>
            <a:endParaRPr lang="en-US" sz="4800" b="1" dirty="0"/>
          </a:p>
        </p:txBody>
      </p:sp>
      <p:pic>
        <p:nvPicPr>
          <p:cNvPr id="3074" name="Picture 2" descr="http://www.popsci.com/sites/popsci.com/files/styles/article_image_large/public/images/2009/01/brain-in-skull.gif?itok=d1MOJSQ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" y="2478354"/>
            <a:ext cx="4116964" cy="41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ourtside.ca/media/img/350237/cross_section_norm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76" y="2339218"/>
            <a:ext cx="4518781" cy="45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58009" y="3736841"/>
            <a:ext cx="427992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Protects your brain!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588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INTEGUMENTARY SYSTEM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11" y="2384559"/>
            <a:ext cx="7821621" cy="34163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The integumentary system includes the SKIN, which is the OUTER PROTECTIVE COVERING of the body</a:t>
            </a:r>
          </a:p>
          <a:p>
            <a:r>
              <a:rPr lang="en-US" sz="3600" b="1" dirty="0" smtClean="0"/>
              <a:t>It is our body’s FIRST LINE OF 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DEFENSE against injury. </a:t>
            </a:r>
            <a:endParaRPr lang="en-US" sz="3600" b="1" dirty="0"/>
          </a:p>
        </p:txBody>
      </p:sp>
      <p:pic>
        <p:nvPicPr>
          <p:cNvPr id="1026" name="Picture 2" descr="http://www.nlm.nih.gov/medlineplus/ency/images/ency/fullsize/19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08" y="2752858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378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 Boardroom</vt:lpstr>
      <vt:lpstr>BODY SYSTEM INTERACTIONS:  Defense from injury &amp; illness</vt:lpstr>
      <vt:lpstr>PowerPoint Presentation</vt:lpstr>
      <vt:lpstr>What can harm our bodies? </vt:lpstr>
      <vt:lpstr>DEFENSE FROM INJURY AND ILLNESS</vt:lpstr>
      <vt:lpstr>MUSCULAR SYSTEM</vt:lpstr>
      <vt:lpstr>PowerPoint Presentation</vt:lpstr>
      <vt:lpstr>Thoracic Cavity – eclosed in ribs</vt:lpstr>
      <vt:lpstr>Skull</vt:lpstr>
      <vt:lpstr>INTEGUMENTARY SYSTEM</vt:lpstr>
      <vt:lpstr>PowerPoint Presentation</vt:lpstr>
      <vt:lpstr>IMMUNE SYSTEM</vt:lpstr>
      <vt:lpstr>PowerPoint Presentation</vt:lpstr>
      <vt:lpstr>Antigens &amp; Antibodies</vt:lpstr>
      <vt:lpstr>PowerPoint Presentation</vt:lpstr>
      <vt:lpstr>T-CELLS</vt:lpstr>
      <vt:lpstr>ALLERGIES</vt:lpstr>
      <vt:lpstr>fridaaaaayyyyyyyyyy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SYSTEM INTERACTIONS:  Defense from injury &amp; illness</dc:title>
  <dc:creator>Perry, Beth N</dc:creator>
  <cp:lastModifiedBy>Perry, Beth</cp:lastModifiedBy>
  <cp:revision>23</cp:revision>
  <dcterms:created xsi:type="dcterms:W3CDTF">2014-02-27T22:35:26Z</dcterms:created>
  <dcterms:modified xsi:type="dcterms:W3CDTF">2015-04-07T14:59:38Z</dcterms:modified>
</cp:coreProperties>
</file>